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0691813" cy="1511935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C9"/>
    <a:srgbClr val="038EE3"/>
    <a:srgbClr val="001864"/>
    <a:srgbClr val="1D57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95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7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41" indent="0" algn="ctr">
              <a:buNone/>
              <a:defRPr sz="2339"/>
            </a:lvl2pPr>
            <a:lvl3pPr marL="1069282" indent="0" algn="ctr">
              <a:buNone/>
              <a:defRPr sz="2105"/>
            </a:lvl3pPr>
            <a:lvl4pPr marL="1603923" indent="0" algn="ctr">
              <a:buNone/>
              <a:defRPr sz="1871"/>
            </a:lvl4pPr>
            <a:lvl5pPr marL="2138564" indent="0" algn="ctr">
              <a:buNone/>
              <a:defRPr sz="1871"/>
            </a:lvl5pPr>
            <a:lvl6pPr marL="2673205" indent="0" algn="ctr">
              <a:buNone/>
              <a:defRPr sz="1871"/>
            </a:lvl6pPr>
            <a:lvl7pPr marL="3207846" indent="0" algn="ctr">
              <a:buNone/>
              <a:defRPr sz="1871"/>
            </a:lvl7pPr>
            <a:lvl8pPr marL="3742487" indent="0" algn="ctr">
              <a:buNone/>
              <a:defRPr sz="1871"/>
            </a:lvl8pPr>
            <a:lvl9pPr marL="4277128" indent="0" algn="ctr">
              <a:buNone/>
              <a:defRPr sz="1871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8556D-49C5-4CEE-8B28-5D38728AEC2E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7B6F-880F-4B7C-AD8D-7BE72719E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330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8556D-49C5-4CEE-8B28-5D38728AEC2E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7B6F-880F-4B7C-AD8D-7BE72719E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45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4" y="804966"/>
            <a:ext cx="6782619" cy="1281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8556D-49C5-4CEE-8B28-5D38728AEC2E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7B6F-880F-4B7C-AD8D-7BE72719E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758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8556D-49C5-4CEE-8B28-5D38728AEC2E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7B6F-880F-4B7C-AD8D-7BE72719E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85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5" y="3769344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5" y="10118071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41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82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923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56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205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84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487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71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8556D-49C5-4CEE-8B28-5D38728AEC2E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7B6F-880F-4B7C-AD8D-7BE72719E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056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3" y="4024829"/>
            <a:ext cx="4544021" cy="959308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1" y="4024829"/>
            <a:ext cx="4544021" cy="959308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8556D-49C5-4CEE-8B28-5D38728AEC2E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7B6F-880F-4B7C-AD8D-7BE72719E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824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804971"/>
            <a:ext cx="9221689" cy="29223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7" y="3706344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41" indent="0">
              <a:buNone/>
              <a:defRPr sz="2339" b="1"/>
            </a:lvl2pPr>
            <a:lvl3pPr marL="1069282" indent="0">
              <a:buNone/>
              <a:defRPr sz="2105" b="1"/>
            </a:lvl3pPr>
            <a:lvl4pPr marL="1603923" indent="0">
              <a:buNone/>
              <a:defRPr sz="1871" b="1"/>
            </a:lvl4pPr>
            <a:lvl5pPr marL="2138564" indent="0">
              <a:buNone/>
              <a:defRPr sz="1871" b="1"/>
            </a:lvl5pPr>
            <a:lvl6pPr marL="2673205" indent="0">
              <a:buNone/>
              <a:defRPr sz="1871" b="1"/>
            </a:lvl6pPr>
            <a:lvl7pPr marL="3207846" indent="0">
              <a:buNone/>
              <a:defRPr sz="1871" b="1"/>
            </a:lvl7pPr>
            <a:lvl8pPr marL="3742487" indent="0">
              <a:buNone/>
              <a:defRPr sz="1871" b="1"/>
            </a:lvl8pPr>
            <a:lvl9pPr marL="4277128" indent="0">
              <a:buNone/>
              <a:defRPr sz="187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7" y="5522763"/>
            <a:ext cx="4523137" cy="81231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2" y="3706344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41" indent="0">
              <a:buNone/>
              <a:defRPr sz="2339" b="1"/>
            </a:lvl2pPr>
            <a:lvl3pPr marL="1069282" indent="0">
              <a:buNone/>
              <a:defRPr sz="2105" b="1"/>
            </a:lvl3pPr>
            <a:lvl4pPr marL="1603923" indent="0">
              <a:buNone/>
              <a:defRPr sz="1871" b="1"/>
            </a:lvl4pPr>
            <a:lvl5pPr marL="2138564" indent="0">
              <a:buNone/>
              <a:defRPr sz="1871" b="1"/>
            </a:lvl5pPr>
            <a:lvl6pPr marL="2673205" indent="0">
              <a:buNone/>
              <a:defRPr sz="1871" b="1"/>
            </a:lvl6pPr>
            <a:lvl7pPr marL="3207846" indent="0">
              <a:buNone/>
              <a:defRPr sz="1871" b="1"/>
            </a:lvl7pPr>
            <a:lvl8pPr marL="3742487" indent="0">
              <a:buNone/>
              <a:defRPr sz="1871" b="1"/>
            </a:lvl8pPr>
            <a:lvl9pPr marL="4277128" indent="0">
              <a:buNone/>
              <a:defRPr sz="187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2" y="5522763"/>
            <a:ext cx="4545413" cy="81231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8556D-49C5-4CEE-8B28-5D38728AEC2E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7B6F-880F-4B7C-AD8D-7BE72719E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991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8556D-49C5-4CEE-8B28-5D38728AEC2E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7B6F-880F-4B7C-AD8D-7BE72719E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909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8556D-49C5-4CEE-8B28-5D38728AEC2E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7B6F-880F-4B7C-AD8D-7BE72719E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971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41" indent="0">
              <a:buNone/>
              <a:defRPr sz="1637"/>
            </a:lvl2pPr>
            <a:lvl3pPr marL="1069282" indent="0">
              <a:buNone/>
              <a:defRPr sz="1403"/>
            </a:lvl3pPr>
            <a:lvl4pPr marL="1603923" indent="0">
              <a:buNone/>
              <a:defRPr sz="1169"/>
            </a:lvl4pPr>
            <a:lvl5pPr marL="2138564" indent="0">
              <a:buNone/>
              <a:defRPr sz="1169"/>
            </a:lvl5pPr>
            <a:lvl6pPr marL="2673205" indent="0">
              <a:buNone/>
              <a:defRPr sz="1169"/>
            </a:lvl6pPr>
            <a:lvl7pPr marL="3207846" indent="0">
              <a:buNone/>
              <a:defRPr sz="1169"/>
            </a:lvl7pPr>
            <a:lvl8pPr marL="3742487" indent="0">
              <a:buNone/>
              <a:defRPr sz="1169"/>
            </a:lvl8pPr>
            <a:lvl9pPr marL="4277128" indent="0">
              <a:buNone/>
              <a:defRPr sz="116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8556D-49C5-4CEE-8B28-5D38728AEC2E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7B6F-880F-4B7C-AD8D-7BE72719E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255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41" indent="0">
              <a:buNone/>
              <a:defRPr sz="3274"/>
            </a:lvl2pPr>
            <a:lvl3pPr marL="1069282" indent="0">
              <a:buNone/>
              <a:defRPr sz="2806"/>
            </a:lvl3pPr>
            <a:lvl4pPr marL="1603923" indent="0">
              <a:buNone/>
              <a:defRPr sz="2339"/>
            </a:lvl4pPr>
            <a:lvl5pPr marL="2138564" indent="0">
              <a:buNone/>
              <a:defRPr sz="2339"/>
            </a:lvl5pPr>
            <a:lvl6pPr marL="2673205" indent="0">
              <a:buNone/>
              <a:defRPr sz="2339"/>
            </a:lvl6pPr>
            <a:lvl7pPr marL="3207846" indent="0">
              <a:buNone/>
              <a:defRPr sz="2339"/>
            </a:lvl7pPr>
            <a:lvl8pPr marL="3742487" indent="0">
              <a:buNone/>
              <a:defRPr sz="2339"/>
            </a:lvl8pPr>
            <a:lvl9pPr marL="4277128" indent="0">
              <a:buNone/>
              <a:defRPr sz="2339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41" indent="0">
              <a:buNone/>
              <a:defRPr sz="1637"/>
            </a:lvl2pPr>
            <a:lvl3pPr marL="1069282" indent="0">
              <a:buNone/>
              <a:defRPr sz="1403"/>
            </a:lvl3pPr>
            <a:lvl4pPr marL="1603923" indent="0">
              <a:buNone/>
              <a:defRPr sz="1169"/>
            </a:lvl4pPr>
            <a:lvl5pPr marL="2138564" indent="0">
              <a:buNone/>
              <a:defRPr sz="1169"/>
            </a:lvl5pPr>
            <a:lvl6pPr marL="2673205" indent="0">
              <a:buNone/>
              <a:defRPr sz="1169"/>
            </a:lvl6pPr>
            <a:lvl7pPr marL="3207846" indent="0">
              <a:buNone/>
              <a:defRPr sz="1169"/>
            </a:lvl7pPr>
            <a:lvl8pPr marL="3742487" indent="0">
              <a:buNone/>
              <a:defRPr sz="1169"/>
            </a:lvl8pPr>
            <a:lvl9pPr marL="4277128" indent="0">
              <a:buNone/>
              <a:defRPr sz="116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8556D-49C5-4CEE-8B28-5D38728AEC2E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67B6F-880F-4B7C-AD8D-7BE72719E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357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3" y="804971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3" y="4024829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3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8556D-49C5-4CEE-8B28-5D38728AEC2E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3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3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67B6F-880F-4B7C-AD8D-7BE72719E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576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82" rtl="0" eaLnBrk="1" latinLnBrk="0" hangingPunct="1">
        <a:lnSpc>
          <a:spcPct val="90000"/>
        </a:lnSpc>
        <a:spcBef>
          <a:spcPct val="0"/>
        </a:spcBef>
        <a:buNone/>
        <a:defRPr sz="51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20" indent="-267320" algn="l" defTabSz="1069282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62" indent="-267320" algn="l" defTabSz="1069282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602" indent="-267320" algn="l" defTabSz="1069282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244" indent="-267320" algn="l" defTabSz="1069282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884" indent="-267320" algn="l" defTabSz="1069282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526" indent="-267320" algn="l" defTabSz="1069282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5166" indent="-267320" algn="l" defTabSz="1069282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807" indent="-267320" algn="l" defTabSz="1069282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449" indent="-267320" algn="l" defTabSz="1069282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82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41" algn="l" defTabSz="1069282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82" algn="l" defTabSz="1069282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923" algn="l" defTabSz="1069282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564" algn="l" defTabSz="1069282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205" algn="l" defTabSz="1069282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846" algn="l" defTabSz="1069282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487" algn="l" defTabSz="1069282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7128" algn="l" defTabSz="1069282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id:image003.jpg@01D4C241.BD143D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10687051" cy="2354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90487" y="2359152"/>
            <a:ext cx="10515600" cy="118422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ПАМЯТКА</a:t>
            </a:r>
            <a:br>
              <a:rPr lang="ru-RU" altLang="ru-RU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altLang="ru-RU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 ДЕЙСТВИЯМ ПЕРСОНАЛА МУРМАНСКОГО ТРАНСПОРТНОГО ФИЛИАЛА ПАО «ГМК «НОРИЛЬСКИЙ НИКЕЛЬ» ПРИ ПРОВЕДЕНИИ ЭВАКУАЦИИ</a:t>
            </a:r>
            <a:endParaRPr lang="ru-RU" altLang="ru-RU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99269" y="3934117"/>
            <a:ext cx="9759156" cy="10524833"/>
          </a:xfrm>
        </p:spPr>
        <p:txBody>
          <a:bodyPr>
            <a:normAutofit fontScale="25000" lnSpcReduction="20000"/>
          </a:bodyPr>
          <a:lstStyle/>
          <a:p>
            <a:pPr marL="576000" indent="-6096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altLang="ru-RU" sz="1000" b="1" dirty="0" smtClean="0"/>
              <a:t>	                                                                                         </a:t>
            </a:r>
          </a:p>
          <a:p>
            <a:pPr marL="576000" indent="-609600">
              <a:lnSpc>
                <a:spcPct val="120000"/>
              </a:lnSpc>
              <a:spcBef>
                <a:spcPts val="0"/>
              </a:spcBef>
              <a:buNone/>
            </a:pPr>
            <a:endParaRPr lang="ru-RU" altLang="ru-RU" sz="1000" b="1" dirty="0"/>
          </a:p>
          <a:p>
            <a:pPr marL="576000" indent="-609600">
              <a:lnSpc>
                <a:spcPct val="120000"/>
              </a:lnSpc>
              <a:spcBef>
                <a:spcPts val="0"/>
              </a:spcBef>
              <a:buNone/>
            </a:pPr>
            <a:endParaRPr lang="ru-RU" altLang="ru-RU" sz="1000" b="1" dirty="0" smtClean="0"/>
          </a:p>
          <a:p>
            <a:pPr marL="576000" indent="-60960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altLang="ru-RU" sz="96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обнаружении признаков пожара</a:t>
            </a:r>
          </a:p>
          <a:p>
            <a:pPr marL="576000" indent="-60960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altLang="ru-RU" sz="96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(огня, задымления, тления, искрения), необходимо:</a:t>
            </a:r>
          </a:p>
          <a:p>
            <a:pPr marL="576000" indent="-609600">
              <a:lnSpc>
                <a:spcPct val="120000"/>
              </a:lnSpc>
              <a:spcBef>
                <a:spcPts val="0"/>
              </a:spcBef>
              <a:buNone/>
            </a:pPr>
            <a:endParaRPr lang="ru-RU" altLang="ru-RU" sz="9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altLang="ru-RU" sz="9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Немедленно начать эвакуацию из опасной зоны (здания или помещения), двигаясь по направлению к эвакуационным выходам (лестницам) в сторону противоположную от места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altLang="ru-RU" sz="9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возникновения пожара. Во время эвакуации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altLang="ru-RU" sz="9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запрещено пользоваться лифтами. В ходе эвакуации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altLang="ru-RU" sz="9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необходимо соблюдать спокойствие и самообладание.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altLang="ru-RU" sz="9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altLang="ru-RU" sz="9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altLang="ru-RU" sz="9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В ходе эвакуации нажать на кнопку принудительного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altLang="ru-RU" sz="9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запуска системы оповещения о пожаре.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altLang="ru-RU" sz="9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altLang="ru-RU" sz="9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925" indent="-698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altLang="ru-RU" sz="9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3) </a:t>
            </a:r>
            <a:r>
              <a:rPr lang="ru-RU" altLang="ru-RU" sz="9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Сообщить </a:t>
            </a:r>
            <a:r>
              <a:rPr lang="ru-RU" altLang="ru-RU" sz="9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возникновении  пожара </a:t>
            </a:r>
            <a:r>
              <a:rPr lang="ru-RU" altLang="ru-RU" sz="9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единому</a:t>
            </a:r>
          </a:p>
          <a:p>
            <a:pPr marL="34925" indent="-698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altLang="ru-RU" sz="9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номеру вызова экстренных оперативных служб «112».</a:t>
            </a:r>
          </a:p>
          <a:p>
            <a:pPr marL="34925" indent="-69850" algn="just">
              <a:lnSpc>
                <a:spcPct val="120000"/>
              </a:lnSpc>
              <a:spcBef>
                <a:spcPts val="0"/>
              </a:spcBef>
              <a:buNone/>
            </a:pPr>
            <a:endParaRPr lang="ru-RU" altLang="ru-RU" sz="9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925" indent="-69850" algn="just">
              <a:lnSpc>
                <a:spcPct val="120000"/>
              </a:lnSpc>
              <a:spcBef>
                <a:spcPts val="0"/>
              </a:spcBef>
              <a:buNone/>
            </a:pPr>
            <a:endParaRPr lang="ru-RU" altLang="ru-RU" sz="9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925" indent="-698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altLang="ru-RU" sz="9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4) По возможности организовать тушение возникшего</a:t>
            </a:r>
          </a:p>
          <a:p>
            <a:pPr marL="34925" indent="-698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altLang="ru-RU" sz="9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пожара с помощью первичных средств</a:t>
            </a:r>
          </a:p>
          <a:p>
            <a:pPr marL="34925" indent="-698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altLang="ru-RU" sz="9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пожаротушения (огнетушитель, пожарный кран).</a:t>
            </a:r>
          </a:p>
          <a:p>
            <a:pPr marL="576000" indent="-6096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altLang="ru-RU" sz="9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6000" indent="-6096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altLang="ru-RU" sz="9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925" indent="-698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altLang="ru-RU" sz="9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5) Покинув опасную зону, необходимо сообщить</a:t>
            </a:r>
          </a:p>
          <a:p>
            <a:pPr marL="34925" indent="-698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altLang="ru-RU" sz="9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руководителю о своём присутствии.</a:t>
            </a:r>
          </a:p>
        </p:txBody>
      </p:sp>
      <p:pic>
        <p:nvPicPr>
          <p:cNvPr id="5" name="Picture 12" descr="Image38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8487" y="5961373"/>
            <a:ext cx="1741362" cy="184539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Image37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650" y="8149104"/>
            <a:ext cx="937597" cy="93501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8595081" y="9719721"/>
            <a:ext cx="1615718" cy="584775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ru-RU" altLang="ru-RU" b="1" dirty="0" smtClean="0">
                <a:solidFill>
                  <a:schemeClr val="bg1"/>
                </a:solidFill>
                <a:latin typeface="Tahoma" panose="020B0604030504040204" pitchFamily="34" charset="0"/>
              </a:rPr>
              <a:t>«112»</a:t>
            </a:r>
            <a:endParaRPr lang="ru-RU" altLang="ru-RU" b="1" dirty="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  <p:pic>
        <p:nvPicPr>
          <p:cNvPr id="8" name="Picture 4" descr="Image39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45" y="11397172"/>
            <a:ext cx="1023475" cy="102347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Image39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844" y="11392096"/>
            <a:ext cx="1014037" cy="10140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 rot="10800000" flipV="1">
            <a:off x="8318499" y="14119285"/>
            <a:ext cx="2298362" cy="6906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106928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Разработал: К.А. Батан</a:t>
            </a:r>
          </a:p>
          <a:p>
            <a:r>
              <a:rPr lang="ru-RU" alt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тел: 8189</a:t>
            </a:r>
            <a:endParaRPr lang="ru-RU" alt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68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39851</TotalTime>
  <Words>158</Words>
  <Application>Microsoft Office PowerPoint</Application>
  <PresentationFormat>Произвольный</PresentationFormat>
  <Paragraphs>31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Тема Office</vt:lpstr>
      <vt:lpstr>ПАМЯТКА  ПО ДЕЙСТВИЯМ ПЕРСОНАЛА МУРМАНСКОГО ТРАНСПОРТНОГО ФИЛИАЛА ПАО «ГМК «НОРИЛЬСКИЙ НИКЕЛЬ» ПРИ ПРОВЕДЕНИИ ЭВАКУАЦИИ</vt:lpstr>
    </vt:vector>
  </TitlesOfParts>
  <Company>Норникель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Шутов Андрей Алексеевич</dc:creator>
  <cp:lastModifiedBy>Батан Константин Анатольевич</cp:lastModifiedBy>
  <cp:revision>137</cp:revision>
  <cp:lastPrinted>2020-11-25T08:36:09Z</cp:lastPrinted>
  <dcterms:created xsi:type="dcterms:W3CDTF">2019-01-21T05:28:42Z</dcterms:created>
  <dcterms:modified xsi:type="dcterms:W3CDTF">2021-02-12T14:03:35Z</dcterms:modified>
</cp:coreProperties>
</file>